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2" r:id="rId9"/>
    <p:sldId id="265" r:id="rId10"/>
    <p:sldId id="266" r:id="rId11"/>
    <p:sldId id="261" r:id="rId12"/>
    <p:sldId id="263" r:id="rId13"/>
    <p:sldId id="267" r:id="rId14"/>
    <p:sldId id="268" r:id="rId15"/>
    <p:sldId id="27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1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03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7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55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1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4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2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6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4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0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539E-A983-4D7F-A5B9-3C7DCBE2993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8E7230-3E78-4644-B5F5-8FAB7F37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5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F2AZA7TFd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Healthcare </a:t>
            </a:r>
            <a:r>
              <a:rPr lang="en-US" dirty="0" err="1" smtClean="0"/>
              <a:t>TRAINcation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8550" y="4376738"/>
            <a:ext cx="3219450" cy="2176462"/>
          </a:xfrm>
        </p:spPr>
        <p:txBody>
          <a:bodyPr/>
          <a:lstStyle/>
          <a:p>
            <a:pPr algn="ctr"/>
            <a:r>
              <a:rPr lang="en-US" dirty="0" smtClean="0"/>
              <a:t>Fort Morgan June 3-6</a:t>
            </a:r>
          </a:p>
          <a:p>
            <a:pPr algn="ctr"/>
            <a:r>
              <a:rPr lang="en-US" dirty="0" smtClean="0"/>
              <a:t>Josh Gibbs</a:t>
            </a:r>
          </a:p>
          <a:p>
            <a:pPr algn="ctr"/>
            <a:r>
              <a:rPr lang="en-US" dirty="0" smtClean="0"/>
              <a:t>Limon June 10-13</a:t>
            </a:r>
          </a:p>
          <a:p>
            <a:pPr algn="ctr"/>
            <a:r>
              <a:rPr lang="en-US" dirty="0" smtClean="0"/>
              <a:t>Melody Bolton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8550" y="495300"/>
            <a:ext cx="745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Eastern Workforce</a:t>
            </a:r>
          </a:p>
        </p:txBody>
      </p:sp>
    </p:spTree>
    <p:extLst>
      <p:ext uri="{BB962C8B-B14F-4D97-AF65-F5344CB8AC3E}">
        <p14:creationId xmlns:p14="http://schemas.microsoft.com/office/powerpoint/2010/main" val="8778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lh5.googleusercontent.com/s82Mw9Px2nlX_O6Zqam2HAX6t7T1Q5z5SSsVMXY5T8ISY8Ki5GPsGjyeSSCZ8iNj-bf95nYL1zmCfSZaktxUPfVJJoi-tkvbc2btUpkzXMamP_Y6GEXPqbkOk1iK_c1OyZWsOH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5" b="31239"/>
          <a:stretch/>
        </p:blipFill>
        <p:spPr bwMode="auto">
          <a:xfrm>
            <a:off x="0" y="0"/>
            <a:ext cx="37084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UBvRP8WEta6oy35sECJgLCB5l2GSZIvQeQxQFEOkIred-r6O-e_E32ujSG8UmuHpKddjwXpiJvM7QpdLff7w4bpWfvBarmeoe_ihPCRtlPsnxEpMDPkve84r_alp2yf4TSzi2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67" y="0"/>
            <a:ext cx="6824133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5.googleusercontent.com/DEbumLS-_ewG2Htm1eueror5GwsEqk_w8g1E8UQuW5cbLjKbQOLfLaHNJlhN4zntbwUjfgeHz5VknlALfvdtgaK7c30-E43tfpjgY1oMNEU5rTULAJsl7b9SOywN1Kpljknm-a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4" y="3373437"/>
            <a:ext cx="2527300" cy="33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5.googleusercontent.com/pBPnit0b0Hjb9d1jvSh0JK-KzFNJQSs_FL1SgEtuNf8SQoInx61bibSd5cjmynk2w2OHFLGK22WxbEbFQu6SFnW-sNJpRD5z3rZLliJutwum0zNXUlYYlzNrk2RhHtOYE322JS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3775471"/>
            <a:ext cx="3940174" cy="29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Held at Limon Community Center</a:t>
            </a:r>
          </a:p>
          <a:p>
            <a:r>
              <a:rPr lang="en-US" dirty="0" smtClean="0"/>
              <a:t>Speakers:</a:t>
            </a:r>
          </a:p>
          <a:p>
            <a:pPr lvl="1"/>
            <a:r>
              <a:rPr lang="en-US" dirty="0" smtClean="0"/>
              <a:t>Eastern Vet Services</a:t>
            </a:r>
          </a:p>
          <a:p>
            <a:pPr lvl="1"/>
            <a:r>
              <a:rPr lang="en-US" dirty="0" smtClean="0"/>
              <a:t>Morgan Community College</a:t>
            </a:r>
          </a:p>
          <a:p>
            <a:pPr lvl="1"/>
            <a:r>
              <a:rPr lang="en-US" dirty="0" smtClean="0"/>
              <a:t>Centennial </a:t>
            </a:r>
            <a:r>
              <a:rPr lang="en-US" dirty="0"/>
              <a:t>Mental </a:t>
            </a:r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American </a:t>
            </a:r>
            <a:r>
              <a:rPr lang="en-US" dirty="0"/>
              <a:t>Heart Association – Basic Life Support </a:t>
            </a:r>
            <a:r>
              <a:rPr lang="en-US" dirty="0" smtClean="0"/>
              <a:t>Training</a:t>
            </a:r>
          </a:p>
          <a:p>
            <a:r>
              <a:rPr lang="en-US" dirty="0" smtClean="0"/>
              <a:t>Tours</a:t>
            </a:r>
          </a:p>
          <a:p>
            <a:pPr lvl="1"/>
            <a:r>
              <a:rPr lang="en-US" dirty="0" smtClean="0"/>
              <a:t>Lincoln Community Hospital and Care Center</a:t>
            </a:r>
          </a:p>
          <a:p>
            <a:pPr lvl="1"/>
            <a:r>
              <a:rPr lang="en-US" dirty="0" smtClean="0"/>
              <a:t>Hoffman Drug Store</a:t>
            </a:r>
          </a:p>
          <a:p>
            <a:pPr lvl="1"/>
            <a:r>
              <a:rPr lang="en-US" dirty="0" smtClean="0"/>
              <a:t>Peak Vista Community Health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A82D65-9382-4EB5-99A6-4EB0B4DC1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r="-233" b="22887"/>
          <a:stretch/>
        </p:blipFill>
        <p:spPr>
          <a:xfrm rot="5400000">
            <a:off x="1033858" y="2052240"/>
            <a:ext cx="5461002" cy="4150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47E650-2AE1-43EF-B317-F7CE76CEC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D8E0D-9B5F-41CE-898C-6E76FAA93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7049" y="1655565"/>
            <a:ext cx="5167312" cy="3875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7F3A1-CFE3-4C74-B099-8059DCB84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00651" y="1027906"/>
            <a:ext cx="6381748" cy="47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3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2B267-0B4F-4443-AE27-62297416B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7" b="21235"/>
          <a:stretch/>
        </p:blipFill>
        <p:spPr>
          <a:xfrm rot="5400000">
            <a:off x="-254000" y="1025525"/>
            <a:ext cx="5372100" cy="405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069006-2F1C-489F-A787-B58C68774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EEE67-D5B6-4733-8EA8-92E7252FE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6611" y="3516313"/>
            <a:ext cx="3721100" cy="29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2557" y="1823042"/>
            <a:ext cx="9707527" cy="7280644"/>
          </a:xfrm>
        </p:spPr>
      </p:pic>
    </p:spTree>
    <p:extLst>
      <p:ext uri="{BB962C8B-B14F-4D97-AF65-F5344CB8AC3E}">
        <p14:creationId xmlns:p14="http://schemas.microsoft.com/office/powerpoint/2010/main" val="246489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Thank You! 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558924"/>
            <a:ext cx="5801784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0B06E-6951-4949-8C6B-2F97CFB8F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27773" y="1558924"/>
            <a:ext cx="5711826" cy="42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F2AZA7TFd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5700" y="474663"/>
            <a:ext cx="10134600" cy="5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TRAINcation</a:t>
            </a:r>
            <a:r>
              <a:rPr lang="en-US" dirty="0" smtClean="0"/>
              <a:t> Beginnings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of </a:t>
            </a:r>
            <a:r>
              <a:rPr lang="en-US" dirty="0" err="1" smtClean="0"/>
              <a:t>TRAINcation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Successful program 3 years running (6 camps total, 3 Workforce Centers)</a:t>
            </a:r>
          </a:p>
          <a:p>
            <a:pPr lvl="1"/>
            <a:r>
              <a:rPr lang="en-US" dirty="0" smtClean="0"/>
              <a:t>In partnership with NECOM – Manufacturing Sector Partnership</a:t>
            </a:r>
          </a:p>
          <a:p>
            <a:pPr lvl="1"/>
            <a:r>
              <a:rPr lang="en-US" dirty="0" smtClean="0"/>
              <a:t>Focused on Soft Skills and Industry Tours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75" y="297735"/>
            <a:ext cx="8915400" cy="108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784224"/>
            <a:ext cx="5902041" cy="80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and Now 2019 – Healthcare </a:t>
            </a:r>
            <a:r>
              <a:rPr lang="en-US" dirty="0" err="1" smtClean="0"/>
              <a:t>TRAINcation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Workforce Centers</a:t>
            </a:r>
          </a:p>
          <a:p>
            <a:pPr lvl="1"/>
            <a:r>
              <a:rPr lang="en-US" dirty="0" smtClean="0"/>
              <a:t>Fort Morgan – 18 students</a:t>
            </a:r>
          </a:p>
          <a:p>
            <a:pPr lvl="1"/>
            <a:r>
              <a:rPr lang="en-US" dirty="0" smtClean="0"/>
              <a:t>Limon – 13 students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Expose and Prepare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Business/Employer Relationships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Morgan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 Morgan County Hospital </a:t>
            </a:r>
          </a:p>
          <a:p>
            <a:pPr lvl="1"/>
            <a:r>
              <a:rPr lang="en-US" dirty="0" smtClean="0"/>
              <a:t>Clinic Tour</a:t>
            </a:r>
          </a:p>
          <a:p>
            <a:pPr lvl="1"/>
            <a:r>
              <a:rPr lang="en-US" dirty="0" smtClean="0"/>
              <a:t>Rehab 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ER/Ambulance/</a:t>
            </a:r>
            <a:r>
              <a:rPr lang="en-US" dirty="0" err="1" smtClean="0"/>
              <a:t>Medi-Evac</a:t>
            </a:r>
            <a:endParaRPr lang="en-US" dirty="0" smtClean="0"/>
          </a:p>
          <a:p>
            <a:pPr lvl="1"/>
            <a:r>
              <a:rPr lang="en-US" dirty="0" smtClean="0"/>
              <a:t>Radiology Lab</a:t>
            </a:r>
          </a:p>
          <a:p>
            <a:r>
              <a:rPr lang="en-US" dirty="0" err="1" smtClean="0"/>
              <a:t>Eben</a:t>
            </a:r>
            <a:r>
              <a:rPr lang="en-US" dirty="0" smtClean="0"/>
              <a:t> </a:t>
            </a:r>
            <a:r>
              <a:rPr lang="en-US" dirty="0" err="1" smtClean="0"/>
              <a:t>Ezer</a:t>
            </a:r>
            <a:r>
              <a:rPr lang="en-US" dirty="0" smtClean="0"/>
              <a:t> Care Center</a:t>
            </a:r>
          </a:p>
          <a:p>
            <a:pPr lvl="1"/>
            <a:r>
              <a:rPr lang="en-US" dirty="0" smtClean="0"/>
              <a:t>Day trip to Elder care center</a:t>
            </a:r>
          </a:p>
          <a:p>
            <a:pPr lvl="1"/>
            <a:r>
              <a:rPr lang="en-US" dirty="0" smtClean="0"/>
              <a:t>Recent and Current Construction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67" y="3263900"/>
            <a:ext cx="4792133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Morgan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16" y="0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050"/>
            <a:ext cx="6070600" cy="4552950"/>
          </a:xfrm>
          <a:prstGeom prst="rect">
            <a:avLst/>
          </a:prstGeom>
        </p:spPr>
      </p:pic>
      <p:pic>
        <p:nvPicPr>
          <p:cNvPr id="6" name="Picture 4" descr="https://lh4.googleusercontent.com/ibgbfo_d1KFKNHp8soB0yBXIZqwMhZtja6t3yUMLhZsd5vgcWOBPpIdmZ1Ky2aIrvBOOgRJ6d70zLDfgXIqi8J8I6FkROqBIXKC7xYYs3BQJ80oOhblqw6SLzstg71r3UnUlsW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3657600" cy="41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6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lh3.googleusercontent.com/Nquv3KrzqIlf0eHG8jY0VZloHEfw8VxgQ2tHF7WoINE2OfezoWPSbj_GkU1_FkKSUwPzjEGqLrLGJIT1o8ATuQ0Hl1RmMQC3imtDTx1GwgDpf4OuVGq311rux0alos6MlMTeDz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6377" y="2614612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_DIC5M004PdyRycKfM6MZbkHgIAkbTpL0SlbVUfIxf8fP41qtuqR0-D2IfOlF4Jmi1SC5jtJWSlpP8Mg7yiCwlH-C6e1vf5MYiJh326gl41A8vrAsdSY8zax7YMZ1JAjStwjk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3775" cy="45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752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</TotalTime>
  <Words>145</Words>
  <Application>Microsoft Office PowerPoint</Application>
  <PresentationFormat>Widescreen</PresentationFormat>
  <Paragraphs>44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Healthcare TRAINcation</vt:lpstr>
      <vt:lpstr>PowerPoint Presentation</vt:lpstr>
      <vt:lpstr>TRAINcation Beginnings </vt:lpstr>
      <vt:lpstr>PowerPoint Presentation</vt:lpstr>
      <vt:lpstr>PowerPoint Presentation</vt:lpstr>
      <vt:lpstr>Here and Now 2019 – Healthcare TRAINcation</vt:lpstr>
      <vt:lpstr>Fort Morgan </vt:lpstr>
      <vt:lpstr>Fort Morgan</vt:lpstr>
      <vt:lpstr>PowerPoint Presentation</vt:lpstr>
      <vt:lpstr>PowerPoint Presentation</vt:lpstr>
      <vt:lpstr>Limon</vt:lpstr>
      <vt:lpstr>Limon</vt:lpstr>
      <vt:lpstr>PowerPoint Presentation</vt:lpstr>
      <vt:lpstr>PowerPoint Presentation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TRAINcation</dc:title>
  <dc:creator>TempAdmin</dc:creator>
  <cp:lastModifiedBy>Gonzales, Christy</cp:lastModifiedBy>
  <cp:revision>18</cp:revision>
  <dcterms:created xsi:type="dcterms:W3CDTF">2019-06-14T22:05:41Z</dcterms:created>
  <dcterms:modified xsi:type="dcterms:W3CDTF">2019-09-27T16:53:22Z</dcterms:modified>
</cp:coreProperties>
</file>